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907588" cy="6858000"/>
  <p:notesSz cx="9144000" cy="6858000"/>
  <p:defaultTextStyle>
    <a:defPPr>
      <a:defRPr lang="en-GB"/>
    </a:defPPr>
    <a:lvl1pPr algn="l" defTabSz="449263" rtl="0" fontAlgn="base">
      <a:lnSpc>
        <a:spcPct val="93000"/>
      </a:lnSpc>
      <a:spcBef>
        <a:spcPct val="0"/>
      </a:spcBef>
      <a:spcAft>
        <a:spcPct val="0"/>
      </a:spcAft>
      <a:buSzPct val="100000"/>
      <a:buFont typeface="Times New Roman" pitchFamily="18" charset="0"/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1pPr>
    <a:lvl2pPr marL="742950" indent="-285750" algn="l" defTabSz="449263" rtl="0" fontAlgn="base">
      <a:lnSpc>
        <a:spcPct val="93000"/>
      </a:lnSpc>
      <a:spcBef>
        <a:spcPct val="0"/>
      </a:spcBef>
      <a:spcAft>
        <a:spcPct val="0"/>
      </a:spcAft>
      <a:buSzPct val="100000"/>
      <a:buFont typeface="Times New Roman" pitchFamily="18" charset="0"/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2pPr>
    <a:lvl3pPr marL="1143000" indent="-228600" algn="l" defTabSz="449263" rtl="0" fontAlgn="base">
      <a:lnSpc>
        <a:spcPct val="93000"/>
      </a:lnSpc>
      <a:spcBef>
        <a:spcPct val="0"/>
      </a:spcBef>
      <a:spcAft>
        <a:spcPct val="0"/>
      </a:spcAft>
      <a:buSzPct val="100000"/>
      <a:buFont typeface="Times New Roman" pitchFamily="18" charset="0"/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3pPr>
    <a:lvl4pPr marL="1600200" indent="-228600" algn="l" defTabSz="449263" rtl="0" fontAlgn="base">
      <a:lnSpc>
        <a:spcPct val="93000"/>
      </a:lnSpc>
      <a:spcBef>
        <a:spcPct val="0"/>
      </a:spcBef>
      <a:spcAft>
        <a:spcPct val="0"/>
      </a:spcAft>
      <a:buSzPct val="100000"/>
      <a:buFont typeface="Times New Roman" pitchFamily="18" charset="0"/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4pPr>
    <a:lvl5pPr marL="2057400" indent="-228600" algn="l" defTabSz="449263" rtl="0" fontAlgn="base">
      <a:lnSpc>
        <a:spcPct val="93000"/>
      </a:lnSpc>
      <a:spcBef>
        <a:spcPct val="0"/>
      </a:spcBef>
      <a:spcAft>
        <a:spcPct val="0"/>
      </a:spcAft>
      <a:buSzPct val="100000"/>
      <a:buFont typeface="Times New Roman" pitchFamily="18" charset="0"/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Noto Sans CJK SC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-96" y="-1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gridSpacing cx="46083538" cy="460835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мещающий образ слайда 2048"/>
          <p:cNvSpPr>
            <a:spLocks noGrp="1" noChangeArrowheads="1"/>
          </p:cNvSpPr>
          <p:nvPr>
            <p:ph type="sldImg" idx="4294967295"/>
          </p:nvPr>
        </p:nvSpPr>
        <p:spPr bwMode="auto">
          <a:xfrm>
            <a:off x="215900" y="812800"/>
            <a:ext cx="7126288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1" name="Замещающий текст 2049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zh-CN" smtClean="0"/>
          </a:p>
        </p:txBody>
      </p:sp>
      <p:sp>
        <p:nvSpPr>
          <p:cNvPr id="2" name="Замещающий верхний колонтитул 2050"/>
          <p:cNvSpPr>
            <a:spLocks noGrp="1"/>
          </p:cNvSpPr>
          <p:nvPr>
            <p:ph type="hdr"/>
          </p:nvPr>
        </p:nvSpPr>
        <p:spPr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lstStyle>
            <a:lvl1pPr defTabSz="449580">
              <a:tabLst>
                <a:tab pos="449580" algn="l"/>
                <a:tab pos="898525" algn="l"/>
                <a:tab pos="1348105" algn="l"/>
                <a:tab pos="1797050" algn="l"/>
                <a:tab pos="2246630" algn="l"/>
                <a:tab pos="2695575" algn="l"/>
                <a:tab pos="3145155" algn="l"/>
              </a:tabLst>
              <a:defRPr sz="1400" noProof="1" dirty="0" err="1">
                <a:latin typeface="Times New Roman" panose="02020603050405020304" charset="0"/>
                <a:ea typeface="Segoe UI" charset="0"/>
                <a:cs typeface="Segoe UI" charset="0"/>
              </a:defRPr>
            </a:lvl1pPr>
          </a:lstStyle>
          <a:p>
            <a:endParaRPr lang="ru-RU" altLang="x-none"/>
          </a:p>
        </p:txBody>
      </p:sp>
      <p:sp>
        <p:nvSpPr>
          <p:cNvPr id="2052" name="Замещающая дата 2051"/>
          <p:cNvSpPr>
            <a:spLocks noGrp="1"/>
          </p:cNvSpPr>
          <p:nvPr>
            <p:ph type="dt"/>
          </p:nvPr>
        </p:nvSpPr>
        <p:spPr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lstStyle>
            <a:lvl1pPr algn="r" defTabSz="449580">
              <a:tabLst>
                <a:tab pos="449580" algn="l"/>
                <a:tab pos="898525" algn="l"/>
                <a:tab pos="1348105" algn="l"/>
                <a:tab pos="1797050" algn="l"/>
                <a:tab pos="2246630" algn="l"/>
                <a:tab pos="2695575" algn="l"/>
                <a:tab pos="3145155" algn="l"/>
              </a:tabLst>
              <a:defRPr sz="1400" noProof="1" dirty="0" err="1">
                <a:latin typeface="Times New Roman" panose="02020603050405020304" charset="0"/>
                <a:ea typeface="Segoe UI" charset="0"/>
                <a:cs typeface="Segoe UI" charset="0"/>
              </a:defRPr>
            </a:lvl1pPr>
          </a:lstStyle>
          <a:p>
            <a:endParaRPr lang="ru-RU" altLang="x-none"/>
          </a:p>
        </p:txBody>
      </p:sp>
      <p:sp>
        <p:nvSpPr>
          <p:cNvPr id="2053" name="Замещающий нижний колонтитул 2052"/>
          <p:cNvSpPr>
            <a:spLocks noGrp="1"/>
          </p:cNvSpPr>
          <p:nvPr>
            <p:ph type="ftr"/>
          </p:nvPr>
        </p:nvSpPr>
        <p:spPr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lstStyle>
            <a:lvl1pPr defTabSz="449580">
              <a:tabLst>
                <a:tab pos="449580" algn="l"/>
                <a:tab pos="898525" algn="l"/>
                <a:tab pos="1348105" algn="l"/>
                <a:tab pos="1797050" algn="l"/>
                <a:tab pos="2246630" algn="l"/>
                <a:tab pos="2695575" algn="l"/>
                <a:tab pos="3145155" algn="l"/>
              </a:tabLst>
              <a:defRPr sz="1400" noProof="1" dirty="0" err="1">
                <a:latin typeface="Times New Roman" panose="02020603050405020304" charset="0"/>
                <a:ea typeface="Segoe UI" charset="0"/>
                <a:cs typeface="Segoe UI" charset="0"/>
              </a:defRPr>
            </a:lvl1pPr>
          </a:lstStyle>
          <a:p>
            <a:endParaRPr lang="ru-RU" altLang="x-none"/>
          </a:p>
        </p:txBody>
      </p:sp>
      <p:sp>
        <p:nvSpPr>
          <p:cNvPr id="2054" name="Замещающий номер слайда 2053"/>
          <p:cNvSpPr>
            <a:spLocks noGrp="1"/>
          </p:cNvSpPr>
          <p:nvPr>
            <p:ph type="sldNum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latin typeface="Times New Roman" pitchFamily="18" charset="0"/>
              </a:defRPr>
            </a:lvl1pPr>
          </a:lstStyle>
          <a:p>
            <a:fld id="{C10A8B46-3103-46C7-9CD8-15A9C05F847C}" type="slidenum">
              <a:rPr lang="ru-RU"/>
              <a:pPr/>
              <a:t>‹#›</a:t>
            </a:fld>
            <a:endParaRPr lang="ru-RU">
              <a:cs typeface="Segoe U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charset="0"/>
      </a:defRPr>
    </a:lvl1pPr>
    <a:lvl2pPr marL="742950" lvl="1" indent="-28575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charset="0"/>
      </a:defRPr>
    </a:lvl2pPr>
    <a:lvl3pPr marL="1143000" lvl="2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charset="0"/>
      </a:defRPr>
    </a:lvl3pPr>
    <a:lvl4pPr marL="1600200" lvl="3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charset="0"/>
      </a:defRPr>
    </a:lvl4pPr>
    <a:lvl5pPr marL="2057400" lvl="4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charset="0"/>
      </a:defRPr>
    </a:lvl5pPr>
    <a:lvl6pPr marL="2286000" lvl="5" indent="-228600" algn="l" defTabSz="449580" rtl="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6pPr>
    <a:lvl7pPr marL="2743200" lvl="6" indent="-228600" algn="l" defTabSz="449580" rtl="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7pPr>
    <a:lvl8pPr marL="3200400" lvl="7" indent="-228600" algn="l" defTabSz="449580" rtl="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8pPr>
    <a:lvl9pPr marL="3657600" lvl="8" indent="-228600" algn="l" defTabSz="449580" rtl="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charset="0"/>
      <a:buNone/>
      <a:defRPr sz="1200" b="0" i="0" u="none" kern="1200" baseline="0">
        <a:solidFill>
          <a:srgbClr val="000000"/>
        </a:solidFill>
        <a:latin typeface="Times New Roman" panose="0202060305040502030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мещающий номер слайда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A97961-3326-43AD-9CAC-F05B1679DDB7}" type="slidenum">
              <a:rPr lang="ru-RU"/>
              <a:pPr/>
              <a:t>1</a:t>
            </a:fld>
            <a:endParaRPr lang="ru-RU">
              <a:cs typeface="Segoe UI" pitchFamily="34" charset="0"/>
            </a:endParaRPr>
          </a:p>
        </p:txBody>
      </p:sp>
      <p:sp>
        <p:nvSpPr>
          <p:cNvPr id="4099" name="Прямоугольник 11264"/>
          <p:cNvSpPr>
            <a:spLocks noChangeArrowheads="1"/>
          </p:cNvSpPr>
          <p:nvPr/>
        </p:nvSpPr>
        <p:spPr bwMode="auto">
          <a:xfrm>
            <a:off x="5180013" y="6513513"/>
            <a:ext cx="3954462" cy="3365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4100" name="Замещающий образ слайда 11265"/>
          <p:cNvSpPr>
            <a:spLocks noGrp="1" noChangeArrowheads="1"/>
          </p:cNvSpPr>
          <p:nvPr>
            <p:ph type="sldImg" idx="4294967295"/>
          </p:nvPr>
        </p:nvSpPr>
        <p:spPr>
          <a:xfrm>
            <a:off x="2900363" y="857250"/>
            <a:ext cx="3341687" cy="231298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4101" name="Прямоугольник 11266"/>
          <p:cNvSpPr>
            <a:spLocks noChangeArrowheads="1"/>
          </p:cNvSpPr>
          <p:nvPr/>
        </p:nvSpPr>
        <p:spPr bwMode="auto">
          <a:xfrm>
            <a:off x="914400" y="3300413"/>
            <a:ext cx="7313613" cy="2698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мещающий номер слайда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33C988-E81C-4224-900E-3A3DE740A2E3}" type="slidenum">
              <a:rPr lang="ru-RU"/>
              <a:pPr/>
              <a:t>2</a:t>
            </a:fld>
            <a:endParaRPr lang="ru-RU">
              <a:cs typeface="Segoe UI" pitchFamily="34" charset="0"/>
            </a:endParaRPr>
          </a:p>
        </p:txBody>
      </p:sp>
      <p:sp>
        <p:nvSpPr>
          <p:cNvPr id="6147" name="Прямоугольник 12288"/>
          <p:cNvSpPr>
            <a:spLocks noChangeArrowheads="1"/>
          </p:cNvSpPr>
          <p:nvPr/>
        </p:nvSpPr>
        <p:spPr bwMode="auto">
          <a:xfrm>
            <a:off x="5180013" y="6513513"/>
            <a:ext cx="3954462" cy="3365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6148" name="Замещающий образ слайда 12289"/>
          <p:cNvSpPr>
            <a:spLocks noGrp="1" noChangeArrowheads="1"/>
          </p:cNvSpPr>
          <p:nvPr>
            <p:ph type="sldImg" idx="4294967295"/>
          </p:nvPr>
        </p:nvSpPr>
        <p:spPr>
          <a:xfrm>
            <a:off x="2900363" y="857250"/>
            <a:ext cx="3341687" cy="231298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6149" name="Прямоугольник 12290"/>
          <p:cNvSpPr>
            <a:spLocks noChangeArrowheads="1"/>
          </p:cNvSpPr>
          <p:nvPr/>
        </p:nvSpPr>
        <p:spPr bwMode="auto">
          <a:xfrm>
            <a:off x="914400" y="3300413"/>
            <a:ext cx="7313613" cy="2698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мещающий номер слайда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91803E-2434-4E35-A318-D1EADD474495}" type="slidenum">
              <a:rPr lang="ru-RU"/>
              <a:pPr/>
              <a:t>3</a:t>
            </a:fld>
            <a:endParaRPr lang="ru-RU">
              <a:cs typeface="Segoe UI" pitchFamily="34" charset="0"/>
            </a:endParaRPr>
          </a:p>
        </p:txBody>
      </p:sp>
      <p:sp>
        <p:nvSpPr>
          <p:cNvPr id="8195" name="Прямоугольник 13312"/>
          <p:cNvSpPr>
            <a:spLocks noChangeArrowheads="1"/>
          </p:cNvSpPr>
          <p:nvPr/>
        </p:nvSpPr>
        <p:spPr bwMode="auto">
          <a:xfrm>
            <a:off x="5180013" y="6513513"/>
            <a:ext cx="3954462" cy="3365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8196" name="Замещающий образ слайда 13313"/>
          <p:cNvSpPr>
            <a:spLocks noGrp="1" noChangeArrowheads="1"/>
          </p:cNvSpPr>
          <p:nvPr>
            <p:ph type="sldImg" idx="4294967295"/>
          </p:nvPr>
        </p:nvSpPr>
        <p:spPr>
          <a:xfrm>
            <a:off x="2900363" y="857250"/>
            <a:ext cx="3341687" cy="231298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8197" name="Прямоугольник 13314"/>
          <p:cNvSpPr>
            <a:spLocks noChangeArrowheads="1"/>
          </p:cNvSpPr>
          <p:nvPr/>
        </p:nvSpPr>
        <p:spPr bwMode="auto">
          <a:xfrm>
            <a:off x="914400" y="3300413"/>
            <a:ext cx="7313613" cy="2698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мещающий номер слайда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5A2DB5-4360-43D9-ADAE-E27D4F8CA314}" type="slidenum">
              <a:rPr lang="ru-RU"/>
              <a:pPr/>
              <a:t>4</a:t>
            </a:fld>
            <a:endParaRPr lang="ru-RU">
              <a:cs typeface="Segoe UI" pitchFamily="34" charset="0"/>
            </a:endParaRPr>
          </a:p>
        </p:txBody>
      </p:sp>
      <p:sp>
        <p:nvSpPr>
          <p:cNvPr id="10243" name="Прямоугольник 14336"/>
          <p:cNvSpPr>
            <a:spLocks noChangeArrowheads="1"/>
          </p:cNvSpPr>
          <p:nvPr/>
        </p:nvSpPr>
        <p:spPr bwMode="auto">
          <a:xfrm>
            <a:off x="5180013" y="6513513"/>
            <a:ext cx="3954462" cy="3365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10244" name="Замещающий образ слайда 14337"/>
          <p:cNvSpPr>
            <a:spLocks noGrp="1" noChangeArrowheads="1"/>
          </p:cNvSpPr>
          <p:nvPr>
            <p:ph type="sldImg" idx="4294967295"/>
          </p:nvPr>
        </p:nvSpPr>
        <p:spPr>
          <a:xfrm>
            <a:off x="2900363" y="857250"/>
            <a:ext cx="3341687" cy="231298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0245" name="Прямоугольник 14338"/>
          <p:cNvSpPr>
            <a:spLocks noChangeArrowheads="1"/>
          </p:cNvSpPr>
          <p:nvPr/>
        </p:nvSpPr>
        <p:spPr bwMode="auto">
          <a:xfrm>
            <a:off x="914400" y="3300413"/>
            <a:ext cx="7313613" cy="26987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488" y="1122363"/>
            <a:ext cx="7430929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488" y="3602038"/>
            <a:ext cx="7430929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5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8010" indent="0" algn="ctr">
              <a:buNone/>
              <a:defRPr sz="1300"/>
            </a:lvl6pPr>
            <a:lvl7pPr marL="2229485" indent="0" algn="ctr">
              <a:buNone/>
              <a:defRPr sz="1300"/>
            </a:lvl7pPr>
            <a:lvl8pPr marL="2600960" indent="0" algn="ctr">
              <a:buNone/>
              <a:defRPr sz="1300"/>
            </a:lvl8pPr>
            <a:lvl9pPr marL="2972435" indent="0" algn="ctr">
              <a:buNone/>
              <a:defRPr sz="1300"/>
            </a:lvl9pPr>
          </a:lstStyle>
          <a:p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0660" y="273050"/>
            <a:ext cx="2228453" cy="5307013"/>
          </a:xfrm>
        </p:spPr>
        <p:txBody>
          <a:bodyPr vert="eaVert"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3050"/>
            <a:ext cx="6556174" cy="5307013"/>
          </a:xfrm>
        </p:spPr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008" y="1709738"/>
            <a:ext cx="8545568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008" y="4589463"/>
            <a:ext cx="8545568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801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948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9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24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4963"/>
            <a:ext cx="4367768" cy="3975100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1345" y="1604963"/>
            <a:ext cx="4367768" cy="3975100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459" y="365125"/>
            <a:ext cx="8545568" cy="1325563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459" y="1681163"/>
            <a:ext cx="4191508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5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8010" indent="0">
              <a:buNone/>
              <a:defRPr sz="1300" b="1"/>
            </a:lvl6pPr>
            <a:lvl7pPr marL="2229485" indent="0">
              <a:buNone/>
              <a:defRPr sz="1300" b="1"/>
            </a:lvl7pPr>
            <a:lvl8pPr marL="2600960" indent="0">
              <a:buNone/>
              <a:defRPr sz="1300" b="1"/>
            </a:lvl8pPr>
            <a:lvl9pPr marL="2972435" indent="0">
              <a:buNone/>
              <a:defRPr sz="13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459" y="2505075"/>
            <a:ext cx="4191508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5877" y="1681163"/>
            <a:ext cx="421215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5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8010" indent="0">
              <a:buNone/>
              <a:defRPr sz="1300" b="1"/>
            </a:lvl6pPr>
            <a:lvl7pPr marL="2229485" indent="0">
              <a:buNone/>
              <a:defRPr sz="1300" b="1"/>
            </a:lvl7pPr>
            <a:lvl8pPr marL="2600960" indent="0">
              <a:buNone/>
              <a:defRPr sz="1300" b="1"/>
            </a:lvl8pPr>
            <a:lvl9pPr marL="2972435" indent="0">
              <a:buNone/>
              <a:defRPr sz="13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5877" y="2505075"/>
            <a:ext cx="4212150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459" y="457200"/>
            <a:ext cx="3195557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2150" y="987425"/>
            <a:ext cx="5015877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459" y="2057400"/>
            <a:ext cx="3195557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40"/>
            </a:lvl2pPr>
            <a:lvl3pPr marL="742950" indent="0">
              <a:buNone/>
              <a:defRPr sz="975"/>
            </a:lvl3pPr>
            <a:lvl4pPr marL="1114425" indent="0">
              <a:buNone/>
              <a:defRPr sz="815"/>
            </a:lvl4pPr>
            <a:lvl5pPr marL="1485900" indent="0">
              <a:buNone/>
              <a:defRPr sz="815"/>
            </a:lvl5pPr>
            <a:lvl6pPr marL="1858010" indent="0">
              <a:buNone/>
              <a:defRPr sz="815"/>
            </a:lvl6pPr>
            <a:lvl7pPr marL="2229485" indent="0">
              <a:buNone/>
              <a:defRPr sz="815"/>
            </a:lvl7pPr>
            <a:lvl8pPr marL="2600960" indent="0">
              <a:buNone/>
              <a:defRPr sz="815"/>
            </a:lvl8pPr>
            <a:lvl9pPr marL="2972435" indent="0">
              <a:buNone/>
              <a:defRPr sz="815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459" y="457200"/>
            <a:ext cx="3195557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2150" y="987425"/>
            <a:ext cx="5015877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8010" indent="0">
              <a:buNone/>
              <a:defRPr sz="1625"/>
            </a:lvl6pPr>
            <a:lvl7pPr marL="2229485" indent="0">
              <a:buNone/>
              <a:defRPr sz="1625"/>
            </a:lvl7pPr>
            <a:lvl8pPr marL="2600960" indent="0">
              <a:buNone/>
              <a:defRPr sz="1625"/>
            </a:lvl8pPr>
            <a:lvl9pPr marL="2972435" indent="0">
              <a:buNone/>
              <a:defRPr sz="1625"/>
            </a:lvl9pPr>
          </a:lstStyle>
          <a:p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459" y="2057400"/>
            <a:ext cx="3195557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40"/>
            </a:lvl2pPr>
            <a:lvl3pPr marL="742950" indent="0">
              <a:buNone/>
              <a:defRPr sz="975"/>
            </a:lvl3pPr>
            <a:lvl4pPr marL="1114425" indent="0">
              <a:buNone/>
              <a:defRPr sz="815"/>
            </a:lvl4pPr>
            <a:lvl5pPr marL="1485900" indent="0">
              <a:buNone/>
              <a:defRPr sz="815"/>
            </a:lvl5pPr>
            <a:lvl6pPr marL="1858010" indent="0">
              <a:buNone/>
              <a:defRPr sz="815"/>
            </a:lvl6pPr>
            <a:lvl7pPr marL="2229485" indent="0">
              <a:buNone/>
              <a:defRPr sz="815"/>
            </a:lvl7pPr>
            <a:lvl8pPr marL="2600960" indent="0">
              <a:buNone/>
              <a:defRPr sz="815"/>
            </a:lvl8pPr>
            <a:lvl9pPr marL="2972435" indent="0">
              <a:buNone/>
              <a:defRPr sz="815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64D4EF"/>
            </a:gs>
            <a:gs pos="100000">
              <a:srgbClr val="06588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024"/>
          <p:cNvGrpSpPr>
            <a:grpSpLocks/>
          </p:cNvGrpSpPr>
          <p:nvPr/>
        </p:nvGrpSpPr>
        <p:grpSpPr bwMode="auto">
          <a:xfrm>
            <a:off x="7224713" y="3894138"/>
            <a:ext cx="2671762" cy="2651125"/>
            <a:chOff x="4551" y="2453"/>
            <a:chExt cx="1683" cy="1670"/>
          </a:xfrm>
        </p:grpSpPr>
        <p:sp>
          <p:nvSpPr>
            <p:cNvPr id="1027" name="Прямое соединение 1025"/>
            <p:cNvSpPr>
              <a:spLocks noChangeShapeType="1"/>
            </p:cNvSpPr>
            <p:nvPr/>
          </p:nvSpPr>
          <p:spPr bwMode="auto">
            <a:xfrm flipH="1">
              <a:off x="5716" y="2453"/>
              <a:ext cx="518" cy="471"/>
            </a:xfrm>
            <a:prstGeom prst="line">
              <a:avLst/>
            </a:prstGeom>
            <a:noFill/>
            <a:ln w="9360" cap="rnd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" name="Прямое соединение 1026"/>
            <p:cNvSpPr>
              <a:spLocks noChangeShapeType="1"/>
            </p:cNvSpPr>
            <p:nvPr/>
          </p:nvSpPr>
          <p:spPr bwMode="auto">
            <a:xfrm flipH="1">
              <a:off x="4550" y="2571"/>
              <a:ext cx="1685" cy="1552"/>
            </a:xfrm>
            <a:prstGeom prst="line">
              <a:avLst/>
            </a:prstGeom>
            <a:noFill/>
            <a:ln w="9360" cap="rnd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" name="Прямое соединение 1027"/>
            <p:cNvSpPr>
              <a:spLocks noChangeShapeType="1"/>
            </p:cNvSpPr>
            <p:nvPr/>
          </p:nvSpPr>
          <p:spPr bwMode="auto">
            <a:xfrm flipH="1">
              <a:off x="5162" y="2621"/>
              <a:ext cx="1073" cy="985"/>
            </a:xfrm>
            <a:prstGeom prst="line">
              <a:avLst/>
            </a:prstGeom>
            <a:noFill/>
            <a:ln w="9360" cap="rnd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" name="Прямое соединение 1028"/>
            <p:cNvSpPr>
              <a:spLocks noChangeShapeType="1"/>
            </p:cNvSpPr>
            <p:nvPr/>
          </p:nvSpPr>
          <p:spPr bwMode="auto">
            <a:xfrm flipH="1">
              <a:off x="5246" y="2544"/>
              <a:ext cx="986" cy="903"/>
            </a:xfrm>
            <a:prstGeom prst="line">
              <a:avLst/>
            </a:prstGeom>
            <a:noFill/>
            <a:ln w="28440" cap="rnd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" name="Прямое соединение 1029"/>
            <p:cNvSpPr>
              <a:spLocks noChangeShapeType="1"/>
            </p:cNvSpPr>
            <p:nvPr/>
          </p:nvSpPr>
          <p:spPr bwMode="auto">
            <a:xfrm flipH="1">
              <a:off x="5515" y="2832"/>
              <a:ext cx="717" cy="655"/>
            </a:xfrm>
            <a:prstGeom prst="line">
              <a:avLst/>
            </a:prstGeom>
            <a:noFill/>
            <a:ln w="28440" cap="rnd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2" name="Прямоугольник 1030"/>
          <p:cNvSpPr>
            <a:spLocks noChangeArrowheads="1"/>
          </p:cNvSpPr>
          <p:nvPr/>
        </p:nvSpPr>
        <p:spPr bwMode="auto">
          <a:xfrm>
            <a:off x="577850" y="6172200"/>
            <a:ext cx="6294438" cy="3635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/>
          <a:lstStyle/>
          <a:p>
            <a:pPr hangingPunct="0"/>
            <a:endParaRPr lang="ru-RU" altLang="en-US"/>
          </a:p>
        </p:txBody>
      </p:sp>
      <p:sp>
        <p:nvSpPr>
          <p:cNvPr id="1033" name="Заголовок 10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3050"/>
            <a:ext cx="8913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Для правки текста заглавия щёлкните мышью</a:t>
            </a:r>
          </a:p>
        </p:txBody>
      </p:sp>
      <p:sp>
        <p:nvSpPr>
          <p:cNvPr id="1034" name="Замещающий текст 103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95300" y="1604963"/>
            <a:ext cx="8913813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Для правки структуры щёлкните мышью</a:t>
            </a:r>
          </a:p>
          <a:p>
            <a:pPr lvl="1"/>
            <a:r>
              <a:rPr lang="ru-RU" altLang="zh-CN" smtClean="0"/>
              <a:t>Второй уровень структуры</a:t>
            </a:r>
          </a:p>
          <a:p>
            <a:pPr lvl="2"/>
            <a:r>
              <a:rPr lang="ru-RU" altLang="zh-CN" smtClean="0"/>
              <a:t>Третий уровень структуры</a:t>
            </a:r>
          </a:p>
          <a:p>
            <a:pPr lvl="3"/>
            <a:r>
              <a:rPr lang="ru-RU" altLang="zh-CN" smtClean="0"/>
              <a:t>Четвёртый уровень структуры</a:t>
            </a:r>
          </a:p>
          <a:p>
            <a:pPr lvl="4"/>
            <a:r>
              <a:rPr lang="ru-RU" altLang="zh-CN" smtClean="0"/>
              <a:t>Пятый уровень структуры</a:t>
            </a:r>
          </a:p>
          <a:p>
            <a:pPr lvl="4"/>
            <a:r>
              <a:rPr lang="ru-RU" altLang="zh-CN" smtClean="0"/>
              <a:t>Шестой уровень структуры</a:t>
            </a:r>
          </a:p>
          <a:p>
            <a:pPr lvl="4"/>
            <a:r>
              <a:rPr lang="ru-RU" altLang="zh-CN" smtClean="0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2pPr>
      <a:lvl3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3pPr>
      <a:lvl4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4pPr>
      <a:lvl5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5pPr>
      <a:lvl6pPr marL="4572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6pPr>
      <a:lvl7pPr marL="9144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7pPr>
      <a:lvl8pPr marL="1371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8pPr>
      <a:lvl9pPr marL="18288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SzPct val="100000"/>
        <a:buFont typeface="Times New Roman" pitchFamily="18" charset="0"/>
        <a:defRPr sz="4400">
          <a:solidFill>
            <a:srgbClr val="000000"/>
          </a:solidFill>
          <a:latin typeface="Arial" pitchFamily="34" charset="0"/>
          <a:ea typeface="Noto Sans CJK SC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SzPct val="100000"/>
        <a:buFont typeface="Times New Roman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SzPct val="100000"/>
        <a:buFont typeface="Times New Roman" pitchFamily="18" charset="0"/>
        <a:defRPr sz="2800" kern="120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2pPr>
      <a:lvl3pPr marL="1143000" lvl="2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SzPct val="100000"/>
        <a:buFont typeface="Times New Roman" pitchFamily="18" charset="0"/>
        <a:defRPr sz="2400" kern="120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3pPr>
      <a:lvl4pPr marL="1600200" lvl="3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SzPct val="100000"/>
        <a:buFont typeface="Times New Roman" pitchFamily="18" charset="0"/>
        <a:defRPr sz="2000" kern="120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4pPr>
      <a:lvl5pPr marL="2057400" lvl="4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SzPct val="100000"/>
        <a:buFont typeface="Times New Roman" pitchFamily="18" charset="0"/>
        <a:defRPr sz="2000" kern="120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5pPr>
      <a:lvl6pPr marL="2514600" lvl="5" indent="-228600" algn="l" defTabSz="449580" rtl="0" eaLnBrk="1" fontAlgn="base" latinLnBrk="0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6pPr>
      <a:lvl7pPr marL="2971800" lvl="6" indent="-228600" algn="l" defTabSz="449580" rtl="0" eaLnBrk="1" fontAlgn="base" latinLnBrk="0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7pPr>
      <a:lvl8pPr marL="3429000" lvl="7" indent="-228600" algn="l" defTabSz="449580" rtl="0" eaLnBrk="1" fontAlgn="base" latinLnBrk="0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8pPr>
      <a:lvl9pPr marL="3886200" lvl="8" indent="-228600" algn="l" defTabSz="449580" rtl="0" eaLnBrk="1" fontAlgn="base" latinLnBrk="0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20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9pPr>
    </p:bodyStyle>
    <p:otherStyle>
      <a:lvl1pPr marL="0" lvl="0" indent="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2pPr>
      <a:lvl3pPr marL="1143000" lvl="2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3pPr>
      <a:lvl4pPr marL="1600200" lvl="3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4pPr>
      <a:lvl5pPr marL="2057400" lvl="4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5pPr>
      <a:lvl6pPr marL="2286000" lvl="5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6pPr>
      <a:lvl7pPr marL="2743200" lvl="6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7pPr>
      <a:lvl8pPr marL="3200400" lvl="7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8pPr>
      <a:lvl9pPr marL="3657600" lvl="8" indent="-228600" algn="l" defTabSz="449580" rtl="0" eaLnBrk="1" fontAlgn="base" latinLnBrk="0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charset="0"/>
        <a:buNone/>
        <a:defRPr sz="1800" b="0" i="0" u="none" kern="1200" baseline="0">
          <a:solidFill>
            <a:srgbClr val="000000"/>
          </a:solidFill>
          <a:latin typeface="Arial" panose="02080604020202020204" pitchFamily="34" charset="0"/>
          <a:ea typeface="Noto Sans CJK SC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Relationship Id="rId9" Type="http://schemas.openxmlformats.org/officeDocument/2006/relationships/oleObject" Target="../embeddings/_________Microsoft_Office_Word_97_-_2003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64D4EF"/>
            </a:gs>
            <a:gs pos="100000">
              <a:srgbClr val="06588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4096"/>
          <p:cNvSpPr>
            <a:spLocks noChangeArrowheads="1"/>
          </p:cNvSpPr>
          <p:nvPr/>
        </p:nvSpPr>
        <p:spPr bwMode="auto">
          <a:xfrm>
            <a:off x="369888" y="1470025"/>
            <a:ext cx="9310687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/>
          </a:p>
          <a:p>
            <a:pPr algn="ctr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/>
          </a:p>
          <a:p>
            <a:pPr algn="ctr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endParaRPr lang="ru-RU"/>
          </a:p>
        </p:txBody>
      </p:sp>
      <p:pic>
        <p:nvPicPr>
          <p:cNvPr id="3075" name="Изображение 40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313" y="4222750"/>
            <a:ext cx="4060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6" name="Объект 4098"/>
          <p:cNvGraphicFramePr>
            <a:graphicFrameLocks noChangeAspect="1"/>
          </p:cNvGraphicFramePr>
          <p:nvPr/>
        </p:nvGraphicFramePr>
        <p:xfrm>
          <a:off x="0" y="650875"/>
          <a:ext cx="3959225" cy="1077913"/>
        </p:xfrm>
        <a:graphic>
          <a:graphicData uri="http://schemas.openxmlformats.org/presentationml/2006/ole">
            <p:oleObj spid="_x0000_s3076" r:id="rId5" imgW="6119280" imgH="1077840" progId="">
              <p:embed/>
            </p:oleObj>
          </a:graphicData>
        </a:graphic>
      </p:graphicFrame>
      <p:pic>
        <p:nvPicPr>
          <p:cNvPr id="3077" name="Изображение 40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079500"/>
            <a:ext cx="3502025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8" name="Объект 4100"/>
          <p:cNvGraphicFramePr>
            <a:graphicFrameLocks noChangeAspect="1"/>
          </p:cNvGraphicFramePr>
          <p:nvPr/>
        </p:nvGraphicFramePr>
        <p:xfrm>
          <a:off x="2735263" y="3600450"/>
          <a:ext cx="4535487" cy="1077913"/>
        </p:xfrm>
        <a:graphic>
          <a:graphicData uri="http://schemas.openxmlformats.org/presentationml/2006/ole">
            <p:oleObj spid="_x0000_s3078" r:id="rId7" imgW="6119280" imgH="1077840" progId="">
              <p:embed/>
            </p:oleObj>
          </a:graphicData>
        </a:graphic>
      </p:graphicFrame>
      <p:pic>
        <p:nvPicPr>
          <p:cNvPr id="3079" name="Изображение 41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9813" y="1008063"/>
            <a:ext cx="32686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80" name="Объект 4102"/>
          <p:cNvGraphicFramePr>
            <a:graphicFrameLocks noChangeAspect="1"/>
          </p:cNvGraphicFramePr>
          <p:nvPr/>
        </p:nvGraphicFramePr>
        <p:xfrm>
          <a:off x="5645150" y="392113"/>
          <a:ext cx="3743325" cy="1077912"/>
        </p:xfrm>
        <a:graphic>
          <a:graphicData uri="http://schemas.openxmlformats.org/presentationml/2006/ole">
            <p:oleObj spid="_x0000_s3080" r:id="rId9" imgW="6119280" imgH="1077840" progId="Word.Backup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64D4EF"/>
            </a:gs>
            <a:gs pos="100000">
              <a:srgbClr val="06588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5120"/>
          <p:cNvSpPr>
            <a:spLocks noChangeArrowheads="1"/>
          </p:cNvSpPr>
          <p:nvPr/>
        </p:nvSpPr>
        <p:spPr bwMode="auto">
          <a:xfrm>
            <a:off x="792163" y="287338"/>
            <a:ext cx="8639175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Century Gothic" pitchFamily="34" charset="0"/>
                <a:ea typeface="Microsoft YaHei" pitchFamily="34" charset="-122"/>
              </a:rPr>
              <a:t>	    </a:t>
            </a:r>
            <a:r>
              <a:rPr lang="ru-RU" sz="2400">
                <a:latin typeface="Century Gothic" pitchFamily="34" charset="0"/>
                <a:ea typeface="Microsoft YaHei" pitchFamily="34" charset="-122"/>
              </a:rPr>
              <a:t> </a:t>
            </a:r>
            <a:r>
              <a:rPr lang="ru-RU" sz="2400" b="1">
                <a:latin typeface="Times New Roman" pitchFamily="18" charset="0"/>
                <a:ea typeface="Microsoft YaHei" pitchFamily="34" charset="-122"/>
              </a:rPr>
              <a:t>Демаскирующие признаки установленных мин</a:t>
            </a:r>
          </a:p>
          <a:p>
            <a:pPr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endParaRPr lang="ru-RU" sz="2400"/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Характерными демаскирующими признаками противотанковых и противопехотные мины являются: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не убранный после установки мин грунт;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забытая (разбросанная) укупорка от мин и взрывателей, бумажные этикетки;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оставленный инструмент, принадлежности для минирования;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указки и ограждения;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наличие на местности бугорков, выступающих штырей, установочных и оттяжных кольев, шнуров, проволок;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просадка маскировочного слоя над миной;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отличие маскирующего слоя над минами от фона окружающей местности.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наличие натяжных проволок, прикрепленных к местным предметам, а также электрических проводов;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нарушение кладки стен, дорожного покрытия;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частичное разрушение сооружений или их отдельных конструкций;</a:t>
            </a:r>
          </a:p>
          <a:p>
            <a:pPr algn="just" hangingPunct="0">
              <a:lnSpc>
                <a:spcPct val="100000"/>
              </a:lnSpc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sz="2000">
                <a:solidFill>
                  <a:srgbClr val="FFFFFF"/>
                </a:solidFill>
                <a:latin typeface="Times New Roman" pitchFamily="18" charset="0"/>
                <a:ea typeface="Microsoft YaHei" pitchFamily="34" charset="-122"/>
              </a:rPr>
              <a:t>- нагромождение различных предметов вблизи сооружений, машин.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64D4EF"/>
            </a:gs>
            <a:gs pos="100000">
              <a:srgbClr val="06588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Изображение 6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144463"/>
            <a:ext cx="8926513" cy="647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64D4EF"/>
            </a:gs>
            <a:gs pos="100000">
              <a:srgbClr val="06588E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Изображение 71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0338" y="190500"/>
            <a:ext cx="7245350" cy="64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Noto Sans CJK SC"/>
        <a:cs typeface=""/>
      </a:majorFont>
      <a:minorFont>
        <a:latin typeface="Arial"/>
        <a:ea typeface="Noto Sans CJK S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Произвольный</PresentationFormat>
  <Paragraphs>19</Paragraphs>
  <Slides>4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23" baseType="lpstr">
      <vt:lpstr>Arial</vt:lpstr>
      <vt:lpstr>SimSun</vt:lpstr>
      <vt:lpstr>Wingdings</vt:lpstr>
      <vt:lpstr>Times New Roman</vt:lpstr>
      <vt:lpstr>文泉驿微米黑</vt:lpstr>
      <vt:lpstr>MT Extra</vt:lpstr>
      <vt:lpstr>Noto Sans CJK SC</vt:lpstr>
      <vt:lpstr>AR PL UMing CN</vt:lpstr>
      <vt:lpstr>Segoe UI</vt:lpstr>
      <vt:lpstr>PakType Naskh Basic</vt:lpstr>
      <vt:lpstr>Microsoft YaHei</vt:lpstr>
      <vt:lpstr>DejaVu Sans</vt:lpstr>
      <vt:lpstr>Century Gothic</vt:lpstr>
      <vt:lpstr>Gubbi</vt:lpstr>
      <vt:lpstr>Arial Unicode MS</vt:lpstr>
      <vt:lpstr>Cambria</vt:lpstr>
      <vt:lpstr>文泉驿正黑</vt:lpstr>
      <vt:lpstr/>
      <vt:lpstr>Microsoft Word Backup Document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Филянин Виктор Сергеевич</dc:creator>
  <cp:lastModifiedBy>Zverdvd.org</cp:lastModifiedBy>
  <cp:revision>130</cp:revision>
  <cp:lastPrinted>2022-01-24T17:32:33Z</cp:lastPrinted>
  <dcterms:created xsi:type="dcterms:W3CDTF">2022-01-24T17:32:33Z</dcterms:created>
  <dcterms:modified xsi:type="dcterms:W3CDTF">2022-10-12T07:41:41Z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KSOProductBuildVer">
    <vt:lpwstr>1049-11.1.0.9080</vt:lpwstr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0</vt:r8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25</vt:r8>
  </property>
</Properties>
</file>